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</p:sldIdLst>
  <p:sldSz cx="9144000" cy="5143500" type="screen16x9"/>
  <p:notesSz cx="6858000" cy="9144000"/>
  <p:embeddedFontLst>
    <p:embeddedFont>
      <p:font typeface="Lato" panose="020F0502020204030203" pitchFamily="34" charset="0"/>
      <p:regular r:id="rId72"/>
      <p:bold r:id="rId73"/>
      <p:italic r:id="rId74"/>
      <p:boldItalic r:id="rId75"/>
    </p:embeddedFont>
    <p:embeddedFont>
      <p:font typeface="Microsoft JhengHei UI" panose="020B0604030504040204" pitchFamily="34" charset="-120"/>
      <p:regular r:id="rId76"/>
      <p:bold r:id="rId77"/>
    </p:embeddedFont>
    <p:embeddedFont>
      <p:font typeface="Montserrat" panose="00000500000000000000" pitchFamily="2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75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46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861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399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9162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025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690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20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9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DataDriven</a:t>
            </a:r>
            <a:r>
              <a:rPr lang="en-US" sz="3400" dirty="0"/>
              <a:t> 1 - Fixtures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75411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 err="1"/>
              <a:t>DataDriven</a:t>
            </a:r>
            <a:r>
              <a:rPr lang="en-US" sz="3100" dirty="0"/>
              <a:t> 2 – Work with Files</a:t>
            </a:r>
            <a:br>
              <a:rPr lang="en-US" sz="3100" dirty="0"/>
            </a:b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381016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DDT2 – Work with Files: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Read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Write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Play MP3 Audio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Read Excel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Read/Write JSON file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Download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Upload (Single/Multiple)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Delete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Delete Folder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17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Waits in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31783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Waits in Cypress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Explicit and Implicit waits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 err="1">
                <a:solidFill>
                  <a:srgbClr val="FFFF00"/>
                </a:solidFill>
              </a:rPr>
              <a:t>defaultCommandTimeout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Wait for presence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Wait for visibility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Wait for existence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Wait for being enable/disable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Wait for page title change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Wait for change attributes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Wait for page to be loaded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Wait for Request to be called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212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Debugging / Logging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36048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Page Object Model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59835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What is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1B6B6-4383-7671-36A8-F7395F5B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61" y="1480111"/>
            <a:ext cx="5023678" cy="31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8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Why use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Isolation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Readability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Reusability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Changing / Maintenance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Code length / DRY code</a:t>
            </a:r>
          </a:p>
        </p:txBody>
      </p:sp>
    </p:spTree>
    <p:extLst>
      <p:ext uri="{BB962C8B-B14F-4D97-AF65-F5344CB8AC3E}">
        <p14:creationId xmlns:p14="http://schemas.microsoft.com/office/powerpoint/2010/main" val="399509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21807</TotalTime>
  <Words>1600</Words>
  <Application>Microsoft Office PowerPoint</Application>
  <PresentationFormat>On-screen Show (16:9)</PresentationFormat>
  <Paragraphs>312</Paragraphs>
  <Slides>69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Montserrat</vt:lpstr>
      <vt:lpstr>Arial</vt:lpstr>
      <vt:lpstr>Microsoft JhengHei UI</vt:lpstr>
      <vt:lpstr>Lato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  <vt:lpstr>Cypress Tutorial S20:   DataDriven 1 - Fixtures</vt:lpstr>
      <vt:lpstr>Cypress Tutorial S21:   DataDriven 2 – Work with Files </vt:lpstr>
      <vt:lpstr>DDT2 – Work with Files:</vt:lpstr>
      <vt:lpstr>Cypress Tutorial S22:   Waits in Cypress</vt:lpstr>
      <vt:lpstr>Waits in Cypress</vt:lpstr>
      <vt:lpstr>Cypress Tutorial S23:   Debugging / Logging</vt:lpstr>
      <vt:lpstr>Cypress Tutorial S24:   Page Object Model</vt:lpstr>
      <vt:lpstr>What is POM?</vt:lpstr>
      <vt:lpstr>Why use POM?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51</cp:revision>
  <dcterms:modified xsi:type="dcterms:W3CDTF">2023-04-04T22:49:26Z</dcterms:modified>
</cp:coreProperties>
</file>